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CC1C-D220-4BBA-AE81-A3DFD9A174F4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8F87-C696-45FE-8B7C-7BA0CCDF9C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8F87-C696-45FE-8B7C-7BA0CCDF9C4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vitaminy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0042"/>
            <a:ext cx="2704040" cy="2857520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500034" y="1071547"/>
            <a:ext cx="5429288" cy="25289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о пользе здорового питания: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Витамины-наши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лучшие друзья»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5072066" y="3786190"/>
            <a:ext cx="3286148" cy="221457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(Вид проекта: Групповой, познавательно творческий)</a:t>
            </a:r>
          </a:p>
          <a:p>
            <a:pPr algn="l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Воспитатели: Комарова Т.Н.</a:t>
            </a:r>
          </a:p>
          <a:p>
            <a:pPr algn="l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Шевцова М.Н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kakievitaminipitdlyadesenpriparodontozec_51CD04B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7" y="3857628"/>
            <a:ext cx="3840476" cy="25360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785794"/>
            <a:ext cx="43577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(«Витамины»), «Витамин роста»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Разучивание пальчиковых игр:»Апельсин», «Хозяйка с базара пришла»,  «Буду делать я салат»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571480"/>
            <a:ext cx="3357554" cy="1888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496" y="3286124"/>
            <a:ext cx="45005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«Что где растет?», «Овощи-ягоды-фрукты»,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ее друзья», «Узнай на вкус», «Чудесный мешочек» и др.),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игры: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«Овощи-фрукты»</a:t>
            </a:r>
          </a:p>
          <a:p>
            <a:endParaRPr lang="ru-RU" dirty="0"/>
          </a:p>
        </p:txBody>
      </p:sp>
      <p:pic>
        <p:nvPicPr>
          <p:cNvPr id="9" name="Рисунок 8" descr="img_56f6927e355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857496"/>
            <a:ext cx="3250142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90722_091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000504"/>
            <a:ext cx="3111822" cy="2333867"/>
          </a:xfrm>
          <a:prstGeom prst="rect">
            <a:avLst/>
          </a:prstGeom>
        </p:spPr>
      </p:pic>
      <p:pic>
        <p:nvPicPr>
          <p:cNvPr id="4" name="Рисунок 3" descr="IMG_20190722_09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857364"/>
            <a:ext cx="2667019" cy="2000264"/>
          </a:xfrm>
          <a:prstGeom prst="rect">
            <a:avLst/>
          </a:prstGeom>
        </p:spPr>
      </p:pic>
      <p:pic>
        <p:nvPicPr>
          <p:cNvPr id="5" name="Рисунок 4" descr="IMG_20190722_0931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143116"/>
            <a:ext cx="2214578" cy="2952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785794"/>
            <a:ext cx="692948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итогов: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Развлечение «Витамины- наши помощники!»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190829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500306"/>
            <a:ext cx="5072066" cy="3804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100010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6043626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Питание в дошкольном детстве имеет особое значение для здоровья ребенка, так как оно должно не только покрывать расходуемую им энергию, но и обеспечивать материал, необходимый для роста и развития всех органов и систем организма.</a:t>
            </a:r>
          </a:p>
          <a:p>
            <a:pPr algn="just">
              <a:buNone/>
            </a:pP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Ухудшение качества питания, недостаток в пище витаминов и микроэлементов отрицательно сказываются на физическом развитии детей.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С самого раннего детства у ребенка формируются вкусовые пристрастия и привычки. Именно в дошкольном возрасте важно сформировать у детей правильное представление о здоровом питании, способствовать пониманию того, что здоровое питание должно являться неотъемлемой частью повседневной жизни. Без преувеличения можно сказать, что правильное питание – это залог хорошего самочувствия, работоспособности, активной деятельности, отличного настроения, важнейшее и непременное условие нашего здоровья и долголетия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 descr="15f64713d8944f087a1c81ed7af9a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8286808" cy="600079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 flipV="1">
            <a:off x="411481" y="214291"/>
            <a:ext cx="45719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представления о правильном питании и здоровом образе жизни.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Задачи: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-познакомить с понятием «витамины», их роли в жизни человека;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-закреплять понятия «овощи», «фрукты», «ягоды», пользе их употребления;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-способствовать развитию творческих способностей детей, умения работать сообща, согласовывая свои действия;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-воспитывать стремление к здоровому образу </a:t>
            </a:r>
            <a:r>
              <a:rPr lang="ru-RU" sz="2000" i="1" dirty="0" smtClean="0">
                <a:solidFill>
                  <a:srgbClr val="002060"/>
                </a:solidFill>
              </a:rPr>
              <a:t>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5c3dc9c804c05fa38a25b21c7046c6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8215370" cy="594361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411481" y="138938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5050" y="857233"/>
            <a:ext cx="5111750" cy="35719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  <a:endParaRPr lang="ru-RU" sz="3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-Понимание детьми значения витаминов для сохранения и укрепления здоровья.</a:t>
            </a:r>
          </a:p>
          <a:p>
            <a:pPr>
              <a:buNone/>
            </a:pPr>
            <a:r>
              <a:rPr lang="ru-RU" sz="3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-Понимание необходимости правильного питания.</a:t>
            </a:r>
          </a:p>
          <a:p>
            <a:pPr>
              <a:buNone/>
            </a:pPr>
            <a:r>
              <a:rPr lang="ru-RU" sz="3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-Развитие познавательных и творческих способностей детей.</a:t>
            </a:r>
          </a:p>
          <a:p>
            <a:pPr>
              <a:buNone/>
            </a:pPr>
            <a:r>
              <a:rPr lang="ru-RU" sz="3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-Повышение речевой активности, активизация словаря 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0034" y="428603"/>
            <a:ext cx="71438" cy="7143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_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8215370" cy="58579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Этапы реализации проекта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14546" y="1600200"/>
            <a:ext cx="6472254" cy="452596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Уточнение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представлений детей  о полезных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продуктах, витаминах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их значении для жизни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выявление трудных моментов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Подборка литературы, загадок, пословиц.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Изготовление дидактических игр;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пополнение развивающей среды для сюжетно-ролевых игр.(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 " Магазин",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Овощи-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фрукты")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Подборка материала для изготовления памятки для родителей «Овощи и фрукты - источник здоровья»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page-1_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ruit-high-quality-picture_1920x1200_729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00042"/>
            <a:ext cx="8229658" cy="592935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этап.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14422"/>
            <a:ext cx="5043494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с детьми: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Витамины и полезные продукты."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 Витамины я люблю- быть здоровым 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«Витамины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выросли на огороде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Роль витаминов в жизни человека."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"Где живут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витамины?»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альбома "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Овощи--фрукты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Рассматривание иллюстраций, муляжей фруктов, овощей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ягод.    </a:t>
            </a:r>
            <a:r>
              <a:rPr lang="ru-RU" sz="2000" i="1" dirty="0" smtClean="0"/>
              <a:t>                        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90718_1038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2857520" cy="2143140"/>
          </a:xfrm>
          <a:prstGeom prst="rect">
            <a:avLst/>
          </a:prstGeom>
        </p:spPr>
      </p:pic>
      <p:pic>
        <p:nvPicPr>
          <p:cNvPr id="4" name="Рисунок 3" descr="IMG_20190718_104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500042"/>
            <a:ext cx="3714776" cy="2786082"/>
          </a:xfrm>
          <a:prstGeom prst="rect">
            <a:avLst/>
          </a:prstGeom>
        </p:spPr>
      </p:pic>
      <p:pic>
        <p:nvPicPr>
          <p:cNvPr id="5" name="Рисунок 4" descr="IMG_20190718_1050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714620"/>
            <a:ext cx="3571900" cy="2678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428625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Изо-деятельность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«Овощи с грядки»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190829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714355"/>
            <a:ext cx="2321717" cy="3095623"/>
          </a:xfrm>
          <a:prstGeom prst="rect">
            <a:avLst/>
          </a:prstGeom>
        </p:spPr>
      </p:pic>
      <p:pic>
        <p:nvPicPr>
          <p:cNvPr id="6" name="Рисунок 5" descr="IMG-20190829-WA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857628"/>
            <a:ext cx="3214710" cy="2411032"/>
          </a:xfrm>
          <a:prstGeom prst="rect">
            <a:avLst/>
          </a:prstGeom>
        </p:spPr>
      </p:pic>
      <p:pic>
        <p:nvPicPr>
          <p:cNvPr id="7" name="Рисунок 6" descr="IMG-20190829-WA0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500041"/>
            <a:ext cx="2500330" cy="3333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6116" y="1142984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Коллективная работа: «Витаминное лукошко»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90722_160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743" y="500042"/>
            <a:ext cx="3333773" cy="2500330"/>
          </a:xfrm>
          <a:prstGeom prst="rect">
            <a:avLst/>
          </a:prstGeom>
        </p:spPr>
      </p:pic>
      <p:pic>
        <p:nvPicPr>
          <p:cNvPr id="4" name="Рисунок 3" descr="IMG-20190829-WA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00042"/>
            <a:ext cx="3857652" cy="2893240"/>
          </a:xfrm>
          <a:prstGeom prst="rect">
            <a:avLst/>
          </a:prstGeom>
        </p:spPr>
      </p:pic>
      <p:pic>
        <p:nvPicPr>
          <p:cNvPr id="5" name="Рисунок 4" descr="IMG-20190829-WA0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3643314"/>
            <a:ext cx="4643470" cy="2614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2264" y="3643314"/>
            <a:ext cx="1928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«Яблоки и груши» (изготовление подарков для волонтеров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мед.колледжа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511</Words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о пользе здорового питания: «Витамины-наши лучшие друзья»</vt:lpstr>
      <vt:lpstr>Актуальность проекта:</vt:lpstr>
      <vt:lpstr>Слайд 3</vt:lpstr>
      <vt:lpstr>Слайд 4</vt:lpstr>
      <vt:lpstr>Этапы реализации проекта</vt:lpstr>
      <vt:lpstr>Основной этап.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Комарова Тамара</dc:creator>
  <cp:lastModifiedBy>tomik_84-08@mail.ru</cp:lastModifiedBy>
  <cp:revision>11</cp:revision>
  <dcterms:created xsi:type="dcterms:W3CDTF">2019-08-31T15:39:21Z</dcterms:created>
  <dcterms:modified xsi:type="dcterms:W3CDTF">2019-09-01T15:42:06Z</dcterms:modified>
</cp:coreProperties>
</file>